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A23E-1A2F-481F-BBD7-49759DD58463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9A11-FE01-4860-8E25-F4607ECAE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22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A23E-1A2F-481F-BBD7-49759DD58463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9A11-FE01-4860-8E25-F4607ECAE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14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A23E-1A2F-481F-BBD7-49759DD58463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9A11-FE01-4860-8E25-F4607ECAE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012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A23E-1A2F-481F-BBD7-49759DD58463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9A11-FE01-4860-8E25-F4607ECAE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32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A23E-1A2F-481F-BBD7-49759DD58463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9A11-FE01-4860-8E25-F4607ECAE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783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A23E-1A2F-481F-BBD7-49759DD58463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9A11-FE01-4860-8E25-F4607ECAE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573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A23E-1A2F-481F-BBD7-49759DD58463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9A11-FE01-4860-8E25-F4607ECAE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92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A23E-1A2F-481F-BBD7-49759DD58463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9A11-FE01-4860-8E25-F4607ECAE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38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A23E-1A2F-481F-BBD7-49759DD58463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9A11-FE01-4860-8E25-F4607ECAE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52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A23E-1A2F-481F-BBD7-49759DD58463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9A11-FE01-4860-8E25-F4607ECAE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13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A23E-1A2F-481F-BBD7-49759DD58463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9A11-FE01-4860-8E25-F4607ECAE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64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AA23E-1A2F-481F-BBD7-49759DD58463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49A11-FE01-4860-8E25-F4607ECAE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34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844" y="6321287"/>
            <a:ext cx="3468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Further investigation:</a:t>
            </a:r>
            <a:endParaRPr lang="en-US" dirty="0">
              <a:latin typeface="Comic Sans MS" panose="030F0702030302020204" pitchFamily="66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88844" y="6241774"/>
            <a:ext cx="1170829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 rot="18705526">
            <a:off x="4855371" y="1483578"/>
            <a:ext cx="1302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See</a:t>
            </a:r>
          </a:p>
          <a:p>
            <a:pPr algn="ctr"/>
            <a:r>
              <a:rPr lang="en-US" dirty="0" smtClean="0">
                <a:latin typeface="Comic Sans MS" panose="030F0702030302020204" pitchFamily="66" charset="0"/>
              </a:rPr>
              <a:t>Observe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3334370">
            <a:off x="6220404" y="1513931"/>
            <a:ext cx="1182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Think</a:t>
            </a:r>
          </a:p>
          <a:p>
            <a:pPr algn="ctr"/>
            <a:r>
              <a:rPr lang="en-US" dirty="0" smtClean="0">
                <a:latin typeface="Comic Sans MS" panose="030F0702030302020204" pitchFamily="66" charset="0"/>
              </a:rPr>
              <a:t>Reflect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38691" y="2323262"/>
            <a:ext cx="14511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Wonder</a:t>
            </a:r>
          </a:p>
          <a:p>
            <a:pPr algn="ctr"/>
            <a:r>
              <a:rPr lang="en-US" dirty="0" smtClean="0">
                <a:latin typeface="Comic Sans MS" panose="030F0702030302020204" pitchFamily="66" charset="0"/>
              </a:rPr>
              <a:t>Question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6164248" y="-365761"/>
            <a:ext cx="0" cy="227416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7" idx="1"/>
          </p:cNvCxnSpPr>
          <p:nvPr/>
        </p:nvCxnSpPr>
        <p:spPr>
          <a:xfrm flipH="1">
            <a:off x="303037" y="2646428"/>
            <a:ext cx="5135654" cy="31333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3"/>
          </p:cNvCxnSpPr>
          <p:nvPr/>
        </p:nvCxnSpPr>
        <p:spPr>
          <a:xfrm>
            <a:off x="6889804" y="2646428"/>
            <a:ext cx="4821462" cy="31333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8060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>Salt Lake City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Marianne Jones</dc:creator>
  <cp:lastModifiedBy>Marianne Jones</cp:lastModifiedBy>
  <cp:revision>3</cp:revision>
  <cp:lastPrinted>2018-08-13T17:34:37Z</cp:lastPrinted>
  <dcterms:created xsi:type="dcterms:W3CDTF">2018-08-13T17:22:16Z</dcterms:created>
  <dcterms:modified xsi:type="dcterms:W3CDTF">2018-08-13T17:36:45Z</dcterms:modified>
</cp:coreProperties>
</file>