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A070DE-2561-4ED8-A8A1-E21516EA523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A070DE-2561-4ED8-A8A1-E21516EA523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64A070DE-2561-4ED8-A8A1-E21516EA523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64A070DE-2561-4ED8-A8A1-E21516EA523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A070DE-2561-4ED8-A8A1-E21516EA523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5A83E04-4A64-4934-8DE0-B8C255F828DD}" type="datetimeFigureOut">
              <a:rPr lang="en-US" smtClean="0"/>
              <a:pPr/>
              <a:t>11/12/2010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A070DE-2561-4ED8-A8A1-E21516EA523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4A070DE-2561-4ED8-A8A1-E21516EA523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64A070DE-2561-4ED8-A8A1-E21516EA52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4A070DE-2561-4ED8-A8A1-E21516EA52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4A070DE-2561-4ED8-A8A1-E21516EA523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A5A83E04-4A64-4934-8DE0-B8C255F828DD}" type="datetimeFigureOut">
              <a:rPr lang="en-US" smtClean="0"/>
              <a:pPr/>
              <a:t>11/12/2010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64A070DE-2561-4ED8-A8A1-E21516EA523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A5A83E04-4A64-4934-8DE0-B8C255F828DD}" type="datetimeFigureOut">
              <a:rPr lang="en-US" smtClean="0"/>
              <a:pPr/>
              <a:t>11/12/2010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5A83E04-4A64-4934-8DE0-B8C255F828DD}" type="datetimeFigureOut">
              <a:rPr lang="en-US" smtClean="0"/>
              <a:pPr/>
              <a:t>11/12/2010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4A070DE-2561-4ED8-A8A1-E21516EA523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536-SHARED\SHARED\288_SHARED\LIBRARY\Pitts\Soko,%20Cristian,%20Devaughn\part%20one.wm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file:///\\536-SHARED\SHARED\288_SHARED\LIBRARY\Pitts\Soko,%20Cristian,%20Devaughn\Videos\Part%20four.wm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536-SHARED\SHARED\288_SHARED\LIBRARY\Pitts\Soko,%20Cristian,%20Devaughn\Videos\Part%203.wm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dirty="0" smtClean="0">
                <a:latin typeface="Snap ITC" pitchFamily="82" charset="0"/>
              </a:rPr>
              <a:t>By Soko, Cristian, and Devaughn</a:t>
            </a:r>
            <a:endParaRPr lang="en-US" sz="2800" dirty="0">
              <a:latin typeface="Snap ITC" pitchFamily="82" charset="0"/>
            </a:endParaRPr>
          </a:p>
        </p:txBody>
      </p:sp>
      <p:sp>
        <p:nvSpPr>
          <p:cNvPr id="2" name="Title 1"/>
          <p:cNvSpPr>
            <a:spLocks noGrp="1"/>
          </p:cNvSpPr>
          <p:nvPr>
            <p:ph type="ctrTitle"/>
          </p:nvPr>
        </p:nvSpPr>
        <p:spPr>
          <a:xfrm>
            <a:off x="457200" y="457200"/>
            <a:ext cx="8458200" cy="1470025"/>
          </a:xfrm>
        </p:spPr>
        <p:txBody>
          <a:bodyPr>
            <a:normAutofit/>
          </a:bodyPr>
          <a:lstStyle/>
          <a:p>
            <a:pPr algn="ctr"/>
            <a:r>
              <a:rPr lang="en-US" dirty="0" smtClean="0">
                <a:solidFill>
                  <a:schemeClr val="bg1"/>
                </a:solidFill>
                <a:latin typeface="Snap ITC" pitchFamily="82" charset="0"/>
              </a:rPr>
              <a:t>Chemical Changes</a:t>
            </a:r>
            <a:endParaRPr lang="en-US" dirty="0">
              <a:solidFill>
                <a:schemeClr val="bg1"/>
              </a:solidFill>
              <a:latin typeface="Snap ITC" pitchFamily="82"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34400" cy="758952"/>
          </a:xfrm>
        </p:spPr>
        <p:txBody>
          <a:bodyPr>
            <a:noAutofit/>
          </a:bodyPr>
          <a:lstStyle/>
          <a:p>
            <a:r>
              <a:rPr lang="en-US" sz="1700" dirty="0" smtClean="0">
                <a:latin typeface="Snap ITC" pitchFamily="82" charset="0"/>
              </a:rPr>
              <a:t> This video will show you the first steps before   heartburn occurs. The ingredients we pour in could be anything you ate or drank.</a:t>
            </a:r>
            <a:endParaRPr lang="en-US" sz="1700" dirty="0">
              <a:latin typeface="Snap ITC" pitchFamily="82" charset="0"/>
            </a:endParaRPr>
          </a:p>
        </p:txBody>
      </p:sp>
      <p:pic>
        <p:nvPicPr>
          <p:cNvPr id="4" name="part one.wmv">
            <a:hlinkClick r:id="" action="ppaction://media"/>
          </p:cNvPr>
          <p:cNvPicPr>
            <a:picLocks noGrp="1" noRot="1" noChangeAspect="1"/>
          </p:cNvPicPr>
          <p:nvPr>
            <p:ph sz="quarter" idx="1"/>
            <a:videoFile r:link="rId1"/>
          </p:nvPr>
        </p:nvPicPr>
        <p:blipFill>
          <a:blip r:embed="rId3" cstate="print"/>
          <a:stretch>
            <a:fillRect/>
          </a:stretch>
        </p:blipFill>
        <p:spPr>
          <a:xfrm>
            <a:off x="1506538" y="1527175"/>
            <a:ext cx="6096000" cy="45720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453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latin typeface="Snap ITC" pitchFamily="82" charset="0"/>
              </a:rPr>
              <a:t>In this video it will show a Chemical Change because the color will change. Also the dry ice will react  when it touches the chemicals this happens when a heartburn starts. It will go surging up to your esophagus</a:t>
            </a:r>
            <a:r>
              <a:rPr lang="en-US" sz="1800" dirty="0" smtClean="0">
                <a:latin typeface="Snap ITC" pitchFamily="82" charset="0"/>
              </a:rPr>
              <a:t>.</a:t>
            </a:r>
            <a:endParaRPr lang="en-US" sz="1800" dirty="0">
              <a:latin typeface="Snap ITC" pitchFamily="82" charset="0"/>
            </a:endParaRPr>
          </a:p>
        </p:txBody>
      </p:sp>
      <p:pic>
        <p:nvPicPr>
          <p:cNvPr id="4" name="Part four.wmv">
            <a:hlinkClick r:id="" action="ppaction://media"/>
          </p:cNvPr>
          <p:cNvPicPr>
            <a:picLocks noGrp="1" noRot="1" noChangeAspect="1"/>
          </p:cNvPicPr>
          <p:nvPr>
            <p:ph sz="quarter" idx="1"/>
            <a:videoFile r:link="rId1"/>
          </p:nvPr>
        </p:nvPicPr>
        <p:blipFill>
          <a:blip r:embed="rId3" cstate="print"/>
          <a:stretch>
            <a:fillRect/>
          </a:stretch>
        </p:blipFill>
        <p:spPr>
          <a:xfrm>
            <a:off x="1506538" y="1527175"/>
            <a:ext cx="6096000" cy="45720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147"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066800"/>
          </a:xfrm>
        </p:spPr>
        <p:txBody>
          <a:bodyPr>
            <a:noAutofit/>
          </a:bodyPr>
          <a:lstStyle/>
          <a:p>
            <a:r>
              <a:rPr lang="en-US" sz="2000" dirty="0" smtClean="0">
                <a:latin typeface="Snap ITC" pitchFamily="82" charset="0"/>
              </a:rPr>
              <a:t>When we pour in the milk of magnesia our experiment is supposed to slowly go back to its normal color. The milk of magnesia brings down the chemicals back down from your esophagus to your stomach.</a:t>
            </a:r>
            <a:endParaRPr lang="en-US" sz="2000" dirty="0">
              <a:latin typeface="Snap ITC" pitchFamily="82" charset="0"/>
            </a:endParaRPr>
          </a:p>
        </p:txBody>
      </p:sp>
      <p:pic>
        <p:nvPicPr>
          <p:cNvPr id="4" name="Part 3.wmv">
            <a:hlinkClick r:id="" action="ppaction://media"/>
          </p:cNvPr>
          <p:cNvPicPr>
            <a:picLocks noGrp="1" noRot="1" noChangeAspect="1"/>
          </p:cNvPicPr>
          <p:nvPr>
            <p:ph sz="quarter" idx="1"/>
            <a:videoFile r:link="rId1"/>
          </p:nvPr>
        </p:nvPicPr>
        <p:blipFill>
          <a:blip r:embed="rId3" cstate="print"/>
          <a:stretch>
            <a:fillRect/>
          </a:stretch>
        </p:blipFill>
        <p:spPr>
          <a:xfrm>
            <a:off x="1676400" y="1905000"/>
            <a:ext cx="5765800" cy="4324350"/>
          </a:xfrm>
          <a:prstGeom prst="rect">
            <a:avLst/>
          </a:prstGeom>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388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Snap ITC" pitchFamily="82" charset="0"/>
              </a:rPr>
              <a:t>Our Parts</a:t>
            </a:r>
            <a:endParaRPr lang="en-US" sz="4800" dirty="0">
              <a:latin typeface="Snap ITC" pitchFamily="82" charset="0"/>
            </a:endParaRPr>
          </a:p>
        </p:txBody>
      </p:sp>
      <p:sp>
        <p:nvSpPr>
          <p:cNvPr id="3" name="Content Placeholder 2"/>
          <p:cNvSpPr>
            <a:spLocks noGrp="1"/>
          </p:cNvSpPr>
          <p:nvPr>
            <p:ph sz="quarter" idx="1"/>
          </p:nvPr>
        </p:nvSpPr>
        <p:spPr/>
        <p:txBody>
          <a:bodyPr/>
          <a:lstStyle/>
          <a:p>
            <a:pPr>
              <a:buNone/>
            </a:pPr>
            <a:r>
              <a:rPr lang="en-US" dirty="0" smtClean="0">
                <a:solidFill>
                  <a:schemeClr val="accent3">
                    <a:lumMod val="75000"/>
                  </a:schemeClr>
                </a:solidFill>
                <a:latin typeface="Snap ITC" pitchFamily="82" charset="0"/>
              </a:rPr>
              <a:t>Devaughn mcCoy was the experiment person,</a:t>
            </a:r>
          </a:p>
          <a:p>
            <a:pPr>
              <a:buNone/>
            </a:pPr>
            <a:r>
              <a:rPr lang="en-US" dirty="0" smtClean="0">
                <a:solidFill>
                  <a:schemeClr val="accent3">
                    <a:lumMod val="75000"/>
                  </a:schemeClr>
                </a:solidFill>
                <a:latin typeface="Snap ITC" pitchFamily="82" charset="0"/>
              </a:rPr>
              <a:t>Soko Brown was the narrator and director, </a:t>
            </a:r>
          </a:p>
          <a:p>
            <a:pPr>
              <a:buNone/>
            </a:pPr>
            <a:r>
              <a:rPr lang="en-US" dirty="0" smtClean="0">
                <a:solidFill>
                  <a:schemeClr val="accent3">
                    <a:lumMod val="75000"/>
                  </a:schemeClr>
                </a:solidFill>
                <a:latin typeface="Snap ITC" pitchFamily="82" charset="0"/>
              </a:rPr>
              <a:t>Cristian Ramos was the filmier.</a:t>
            </a:r>
            <a:endParaRPr lang="en-US" dirty="0">
              <a:solidFill>
                <a:schemeClr val="accent3">
                  <a:lumMod val="75000"/>
                </a:schemeClr>
              </a:solidFill>
              <a:latin typeface="Snap ITC" pitchFamily="82" charset="0"/>
            </a:endParaRP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nap ITC" pitchFamily="82" charset="0"/>
              </a:rPr>
              <a:t>Bibliography</a:t>
            </a:r>
            <a:r>
              <a:rPr lang="en-US" dirty="0" smtClean="0"/>
              <a:t>		</a:t>
            </a:r>
            <a:endParaRPr lang="en-US" dirty="0"/>
          </a:p>
        </p:txBody>
      </p:sp>
      <p:sp>
        <p:nvSpPr>
          <p:cNvPr id="3" name="Content Placeholder 2"/>
          <p:cNvSpPr>
            <a:spLocks noGrp="1"/>
          </p:cNvSpPr>
          <p:nvPr>
            <p:ph sz="quarter" idx="1"/>
          </p:nvPr>
        </p:nvSpPr>
        <p:spPr/>
        <p:txBody>
          <a:bodyPr/>
          <a:lstStyle/>
          <a:p>
            <a:r>
              <a:rPr lang="en-US" i="1" dirty="0" smtClean="0">
                <a:solidFill>
                  <a:schemeClr val="accent3">
                    <a:lumMod val="75000"/>
                  </a:schemeClr>
                </a:solidFill>
                <a:latin typeface="Snap ITC" pitchFamily="82" charset="0"/>
              </a:rPr>
              <a:t>Stomach Chemistry</a:t>
            </a:r>
            <a:r>
              <a:rPr lang="en-US" dirty="0" smtClean="0">
                <a:solidFill>
                  <a:schemeClr val="accent3">
                    <a:lumMod val="75000"/>
                  </a:schemeClr>
                </a:solidFill>
                <a:latin typeface="Snap ITC" pitchFamily="82" charset="0"/>
              </a:rPr>
              <a:t>. (2002, November 4). Retrieved September 13, 2010, from Utah Education Network: http://www.uen.org/Lessonplan/preview?LPid=2689</a:t>
            </a:r>
          </a:p>
          <a:p>
            <a:endParaRPr lang="en-US" dirty="0"/>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2">
      <a:dk1>
        <a:srgbClr val="0000FF"/>
      </a:dk1>
      <a:lt1>
        <a:srgbClr val="000000"/>
      </a:lt1>
      <a:dk2>
        <a:srgbClr val="FFFFFF"/>
      </a:dk2>
      <a:lt2>
        <a:srgbClr val="76923C"/>
      </a:lt2>
      <a:accent1>
        <a:srgbClr val="0000FF"/>
      </a:accent1>
      <a:accent2>
        <a:srgbClr val="0000FF"/>
      </a:accent2>
      <a:accent3>
        <a:srgbClr val="000000"/>
      </a:accent3>
      <a:accent4>
        <a:srgbClr val="FFFFFF"/>
      </a:accent4>
      <a:accent5>
        <a:srgbClr val="76923C"/>
      </a:accent5>
      <a:accent6>
        <a:srgbClr val="0000FF"/>
      </a:accent6>
      <a:hlink>
        <a:srgbClr val="000000"/>
      </a:hlink>
      <a:folHlink>
        <a:srgbClr val="FFFFFF"/>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167</TotalTime>
  <Words>162</Words>
  <Application>Microsoft Office PowerPoint</Application>
  <PresentationFormat>On-screen Show (4:3)</PresentationFormat>
  <Paragraphs>11</Paragraphs>
  <Slides>6</Slides>
  <Notes>0</Notes>
  <HiddenSlides>0</HiddenSlides>
  <MMClips>3</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Chemical Changes</vt:lpstr>
      <vt:lpstr> This video will show you the first steps before   heartburn occurs. The ingredients we pour in could be anything you ate or drank.</vt:lpstr>
      <vt:lpstr>In this video it will show a Chemical Change because the color will change. Also the dry ice will react  when it touches the chemicals this happens when a heartburn starts. It will go surging up to your esophagus.</vt:lpstr>
      <vt:lpstr>When we pour in the milk of magnesia our experiment is supposed to slowly go back to its normal color. The milk of magnesia brings down the chemicals back down from your esophagus to your stomach.</vt:lpstr>
      <vt:lpstr>Our Parts</vt:lpstr>
      <vt:lpstr>Bibliography  </vt:lpstr>
    </vt:vector>
  </TitlesOfParts>
  <Company>Salt Lake City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Changes</dc:title>
  <dc:creator>ab510473</dc:creator>
  <cp:lastModifiedBy>rm510006</cp:lastModifiedBy>
  <cp:revision>37</cp:revision>
  <dcterms:created xsi:type="dcterms:W3CDTF">2010-11-05T16:41:55Z</dcterms:created>
  <dcterms:modified xsi:type="dcterms:W3CDTF">2010-11-12T18:00:44Z</dcterms:modified>
</cp:coreProperties>
</file>